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5" r:id="rId1"/>
  </p:sldMasterIdLst>
  <p:sldIdLst>
    <p:sldId id="256" r:id="rId2"/>
    <p:sldId id="259" r:id="rId3"/>
    <p:sldId id="269" r:id="rId4"/>
    <p:sldId id="266" r:id="rId5"/>
    <p:sldId id="270" r:id="rId6"/>
    <p:sldId id="271" r:id="rId7"/>
    <p:sldId id="267" r:id="rId8"/>
    <p:sldId id="27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ita" initials="a" lastIdx="1" clrIdx="0">
    <p:extLst>
      <p:ext uri="{19B8F6BF-5375-455C-9EA6-DF929625EA0E}">
        <p15:presenceInfo xmlns:p15="http://schemas.microsoft.com/office/powerpoint/2012/main" userId="amrit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504"/>
    <a:srgbClr val="F6C90A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58057D-8CCD-DB15-B70C-CB1F6ED283C2}" v="1" dt="2020-07-13T04:28:50.7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kka Vijaya Aswartha Narayana" userId="S::cvaswarthanarayana@am.students.amrita.edu::daa5a073-637e-4466-9af4-ae26e5816a0b" providerId="AD" clId="Web-{E358057D-8CCD-DB15-B70C-CB1F6ED283C2}"/>
    <pc:docChg chg="modSld">
      <pc:chgData name="Chakka Vijaya Aswartha Narayana" userId="S::cvaswarthanarayana@am.students.amrita.edu::daa5a073-637e-4466-9af4-ae26e5816a0b" providerId="AD" clId="Web-{E358057D-8CCD-DB15-B70C-CB1F6ED283C2}" dt="2020-07-13T04:28:50.785" v="0" actId="1076"/>
      <pc:docMkLst>
        <pc:docMk/>
      </pc:docMkLst>
      <pc:sldChg chg="modSp">
        <pc:chgData name="Chakka Vijaya Aswartha Narayana" userId="S::cvaswarthanarayana@am.students.amrita.edu::daa5a073-637e-4466-9af4-ae26e5816a0b" providerId="AD" clId="Web-{E358057D-8CCD-DB15-B70C-CB1F6ED283C2}" dt="2020-07-13T04:28:50.785" v="0" actId="1076"/>
        <pc:sldMkLst>
          <pc:docMk/>
          <pc:sldMk cId="3642562250" sldId="266"/>
        </pc:sldMkLst>
        <pc:picChg chg="mod">
          <ac:chgData name="Chakka Vijaya Aswartha Narayana" userId="S::cvaswarthanarayana@am.students.amrita.edu::daa5a073-637e-4466-9af4-ae26e5816a0b" providerId="AD" clId="Web-{E358057D-8CCD-DB15-B70C-CB1F6ED283C2}" dt="2020-07-13T04:28:50.785" v="0" actId="1076"/>
          <ac:picMkLst>
            <pc:docMk/>
            <pc:sldMk cId="3642562250" sldId="266"/>
            <ac:picMk id="6" creationId="{00000000-0000-0000-0000-000000000000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221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910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186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095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047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319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21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06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36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071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492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735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1"/>
            <a:ext cx="10058400" cy="2454511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Command Line Arguments</a:t>
            </a:r>
            <a:endParaRPr lang="en-IN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0573D87-2C4B-4088-8D78-2D30EF111D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416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01783" y="1071155"/>
            <a:ext cx="970570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is possible to pass some values from the command line to your C programs, when they are executed.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These values are called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command line arguments.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command line arguments are handled using main() function arguments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argc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argv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[].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argc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refers to the number of arguments passed and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argv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[]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is a pointer array which points to each argument passed to the program.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8B594E7-0F93-4BC0-AF37-D7908BC5E2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7025" y="5380445"/>
            <a:ext cx="3556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3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4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38" y="3853542"/>
            <a:ext cx="8921933" cy="20247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842" y="313347"/>
            <a:ext cx="8889547" cy="2813302"/>
          </a:xfrm>
          <a:prstGeom prst="rect">
            <a:avLst/>
          </a:prstGeom>
        </p:spPr>
      </p:pic>
      <p:sp>
        <p:nvSpPr>
          <p:cNvPr id="11" name="Flowchart: Alternate Process 10"/>
          <p:cNvSpPr/>
          <p:nvPr/>
        </p:nvSpPr>
        <p:spPr>
          <a:xfrm>
            <a:off x="4705893" y="2664883"/>
            <a:ext cx="5561513" cy="1200330"/>
          </a:xfrm>
          <a:prstGeom prst="flowChartAlternateProcess">
            <a:avLst/>
          </a:prstGeom>
          <a:ln>
            <a:solidFill>
              <a:srgbClr val="C0000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5009604" y="2664883"/>
            <a:ext cx="52986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50" dirty="0"/>
              <a:t>argc is 1 here, which is implicitly passed. </a:t>
            </a:r>
          </a:p>
          <a:p>
            <a:endParaRPr lang="en-IN" sz="165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50" dirty="0"/>
              <a:t>The argument passed is the program name which is ./a.out.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BAF4A70-051E-4CC8-97F6-5950A962B4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67907" y="9874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86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5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388" y="863838"/>
            <a:ext cx="9351508" cy="4715692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4AA6F71-1EAA-4E07-83E7-8EC0A5B073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07300" y="47307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6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9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73" y="800100"/>
            <a:ext cx="9814287" cy="3429000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2926624" y="4719811"/>
            <a:ext cx="5891348" cy="854080"/>
          </a:xfrm>
          <a:prstGeom prst="roundRect">
            <a:avLst/>
          </a:prstGeom>
          <a:solidFill>
            <a:schemeClr val="bg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/>
          <p:cNvSpPr txBox="1"/>
          <p:nvPr/>
        </p:nvSpPr>
        <p:spPr>
          <a:xfrm>
            <a:off x="2926624" y="4719811"/>
            <a:ext cx="5995851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50" dirty="0"/>
              <a:t>argc is 4 here. </a:t>
            </a:r>
          </a:p>
          <a:p>
            <a:endParaRPr lang="en-IN" sz="165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50" dirty="0"/>
              <a:t>Apart from the program name, there are three more arguments.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9F5870-E8EA-40F1-9306-05A6F049C9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88625" y="516749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351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2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972" y="1123406"/>
            <a:ext cx="9130937" cy="432380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7F0D342-4DF7-493A-A291-6BB9EE65D4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93225" y="524401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40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086" y="758599"/>
            <a:ext cx="9114064" cy="2422752"/>
          </a:xfrm>
          <a:prstGeom prst="rect">
            <a:avLst/>
          </a:prstGeom>
        </p:spPr>
      </p:pic>
      <p:sp>
        <p:nvSpPr>
          <p:cNvPr id="4" name="Flowchart: Alternate Process 3"/>
          <p:cNvSpPr/>
          <p:nvPr/>
        </p:nvSpPr>
        <p:spPr>
          <a:xfrm>
            <a:off x="1841862" y="3916412"/>
            <a:ext cx="7576457" cy="1623926"/>
          </a:xfrm>
          <a:prstGeom prst="flowChartAlternateProcess">
            <a:avLst/>
          </a:prstGeom>
          <a:solidFill>
            <a:schemeClr val="bg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2168434" y="4047419"/>
            <a:ext cx="7471954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50" dirty="0"/>
              <a:t>Here,  the second argument passed is “First Second Third”.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5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50" dirty="0"/>
              <a:t>Since it is enclosed in double quotes, it is considered as a single argument.</a:t>
            </a:r>
          </a:p>
          <a:p>
            <a:r>
              <a:rPr lang="en-US" sz="1650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50" dirty="0"/>
              <a:t>Instead of double quotes, we can use single quotes also.</a:t>
            </a:r>
            <a:endParaRPr lang="en-IN" sz="1650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1974D51-2F6E-4C5E-93CD-448E723B12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72775" y="5133938"/>
            <a:ext cx="3556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87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1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30860" y="2212368"/>
            <a:ext cx="370415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600" dirty="0"/>
              <a:t>Thank You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08653333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895</TotalTime>
  <Words>157</Words>
  <Application>Microsoft Office PowerPoint</Application>
  <PresentationFormat>Widescreen</PresentationFormat>
  <Paragraphs>23</Paragraphs>
  <Slides>8</Slides>
  <Notes>0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Retrospect</vt:lpstr>
      <vt:lpstr>Command Line Arguments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amrita</dc:creator>
  <cp:lastModifiedBy>Preetha Lalbert</cp:lastModifiedBy>
  <cp:revision>119</cp:revision>
  <dcterms:created xsi:type="dcterms:W3CDTF">2020-05-16T06:29:04Z</dcterms:created>
  <dcterms:modified xsi:type="dcterms:W3CDTF">2020-07-13T04:28:51Z</dcterms:modified>
</cp:coreProperties>
</file>

<file path=docProps/thumbnail.jpeg>
</file>